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8" r:id="rId2"/>
    <p:sldId id="261" r:id="rId3"/>
    <p:sldId id="288" r:id="rId4"/>
    <p:sldId id="293" r:id="rId5"/>
    <p:sldId id="286" r:id="rId6"/>
    <p:sldId id="290" r:id="rId7"/>
    <p:sldId id="291" r:id="rId8"/>
    <p:sldId id="292" r:id="rId9"/>
    <p:sldId id="269" r:id="rId10"/>
    <p:sldId id="284" r:id="rId11"/>
    <p:sldId id="28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4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0F04-6DC5-443E-AF52-BB02894AC9C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F1AA-5ED9-4E18-AA9E-BE5C5AE9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24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38862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 doesn’t instill a sense of competition.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Not an accurate representation of the performance and the knowledge gained.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 is not an exact scoring system.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Lack of motivation.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3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24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2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28" name="Picture 2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371600" y="2208074"/>
            <a:ext cx="7391400" cy="175432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Disadvantages of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ING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4800600"/>
            <a:ext cx="6781800" cy="1200329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 the Grading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System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better one?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Question-Mark • Growth M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600200"/>
            <a:ext cx="2895600" cy="321755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066800" y="2819400"/>
            <a:ext cx="6324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 you think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1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26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2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30" name="Picture 2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28" name="TextBox 27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 example of scrip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38400"/>
            <a:ext cx="5029196" cy="3792435"/>
          </a:xfrm>
          <a:prstGeom prst="rect">
            <a:avLst/>
          </a:prstGeom>
          <a:noFill/>
        </p:spPr>
      </p:pic>
      <p:grpSp>
        <p:nvGrpSpPr>
          <p:cNvPr id="11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12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5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6" name="Picture 15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048000"/>
            <a:ext cx="6324600" cy="24384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GRADING SYSTEM</a:t>
            </a:r>
          </a:p>
          <a:p>
            <a:pPr>
              <a:buNone/>
            </a:pPr>
            <a:endParaRPr lang="en-US" sz="4000" b="1" dirty="0" smtClean="0"/>
          </a:p>
          <a:p>
            <a:pPr lvl="1"/>
            <a:r>
              <a:rPr lang="en-US" sz="3600" b="1" dirty="0" smtClean="0"/>
              <a:t>ADVANTAGES</a:t>
            </a:r>
          </a:p>
          <a:p>
            <a:pPr lvl="1"/>
            <a:r>
              <a:rPr lang="en-US" sz="3600" b="1" dirty="0" smtClean="0"/>
              <a:t>DISADVANTAGES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Does my resume need an Objective statement? - The Campus Career Coach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" y="0"/>
            <a:ext cx="9143999" cy="2743200"/>
          </a:xfrm>
          <a:prstGeom prst="rect">
            <a:avLst/>
          </a:prstGeom>
          <a:noFill/>
        </p:spPr>
      </p:pic>
      <p:pic>
        <p:nvPicPr>
          <p:cNvPr id="1028" name="Picture 4" descr="know Inc. | ノウ株式会社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2743201"/>
            <a:ext cx="2362200" cy="131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429000"/>
            <a:ext cx="7467600" cy="1295401"/>
          </a:xfrm>
          <a:solidFill>
            <a:schemeClr val="bg1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/>
              <a:t>PAPER-IX: ASSESSMENT FOR LEARNING	</a:t>
            </a:r>
          </a:p>
          <a:p>
            <a:pPr algn="ctr">
              <a:buNone/>
            </a:pPr>
            <a:r>
              <a:rPr lang="en-US" dirty="0" smtClean="0"/>
              <a:t>UNIT- IV: Issues in assessment and policy provisions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133600"/>
            <a:ext cx="41148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B.Ed. Semester-III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4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810000"/>
            <a:ext cx="7391400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ING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58674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76600" y="2505670"/>
            <a:ext cx="3333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Lecture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21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3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26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7" name="Picture 26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3733800"/>
            <a:ext cx="7620000" cy="17543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Grades are standardized measurement of varying levels of comprehension within a subject area.</a:t>
            </a:r>
            <a:endParaRPr lang="en-US" sz="2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1972270"/>
            <a:ext cx="7391400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GRADIN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13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14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2743201"/>
            <a:ext cx="75438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Can be arranged in</a:t>
            </a:r>
            <a:endParaRPr lang="en-US" sz="3600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Latter (A B C D E F)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Range (91-100, 81-90, 71-80……..)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Descriptions ( Excellent, Great, Satisfactory, 	Need improvement)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Percentage (70%, 50%, 45% etc)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GPA (Grade Point Average)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CGPA ( Cumulative Grade Point Average)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1972270"/>
            <a:ext cx="7391400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GRADIN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1972270"/>
            <a:ext cx="7391400" cy="95410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C.B.S.E. GRADIN</a:t>
            </a:r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 SYSTEM for class 10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2819400"/>
          <a:ext cx="6096000" cy="399218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70618">
                <a:tc>
                  <a:txBody>
                    <a:bodyPr/>
                    <a:lstStyle/>
                    <a:p>
                      <a:r>
                        <a:rPr lang="en-US" sz="1700" b="1" dirty="0"/>
                        <a:t>Marks Range</a:t>
                      </a:r>
                      <a:endParaRPr lang="en-US" sz="1700" dirty="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Grade</a:t>
                      </a:r>
                      <a:endParaRPr lang="en-US" sz="170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Grade Point</a:t>
                      </a:r>
                      <a:endParaRPr lang="en-US" sz="170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91-100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10.0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 dirty="0"/>
                        <a:t>81-90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9.0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71-80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B1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8.0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61-70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B2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7.0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51-60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6.0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41-50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5.0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33-40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4.0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21-32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86">
                <a:tc>
                  <a:txBody>
                    <a:bodyPr/>
                    <a:lstStyle/>
                    <a:p>
                      <a:r>
                        <a:rPr lang="en-US" sz="1700"/>
                        <a:t>00-20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15200" y="3200400"/>
            <a:ext cx="18288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2819400"/>
            <a:ext cx="1828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Remarks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3581400"/>
            <a:ext cx="18288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Best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962400"/>
            <a:ext cx="1828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Very good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43434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Good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4736068"/>
            <a:ext cx="182880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5193268"/>
            <a:ext cx="18288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Average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650468"/>
            <a:ext cx="1828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Below average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248400" y="6096000"/>
            <a:ext cx="28956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Need for  improvement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6488668"/>
            <a:ext cx="3124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 satisfied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1972270"/>
            <a:ext cx="7391400" cy="95410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C.B.S.E. GRADIN</a:t>
            </a:r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 SYSTEM for class 10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6800" y="2606740"/>
          <a:ext cx="2819400" cy="425126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589970">
                <a:tc>
                  <a:txBody>
                    <a:bodyPr/>
                    <a:lstStyle/>
                    <a:p>
                      <a:r>
                        <a:rPr lang="en-US" sz="1700" b="1" dirty="0"/>
                        <a:t>Marks Range</a:t>
                      </a:r>
                      <a:endParaRPr lang="en-US" sz="1700" dirty="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Grade</a:t>
                      </a:r>
                      <a:endParaRPr lang="en-US" sz="170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Grade Point</a:t>
                      </a:r>
                      <a:endParaRPr lang="en-US" sz="170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91-100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10.0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 dirty="0"/>
                        <a:t>81-90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9.0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71-80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B1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8.0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61-70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B2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7.0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51-60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6.0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41-50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5.0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33-40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4.0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21-32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E1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781">
                <a:tc>
                  <a:txBody>
                    <a:bodyPr/>
                    <a:lstStyle/>
                    <a:p>
                      <a:r>
                        <a:rPr lang="en-US" sz="1700"/>
                        <a:t>00-20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E2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0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267200" y="2967334"/>
            <a:ext cx="4495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CGPA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Sum of grade points obtained in 5 main subjects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0" y="3811012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take the pressure off from the students at certain levels.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Gives the students an obvious idea about their strengths and weaknesses.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Make class work easier.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Leads to a better rendezvous of ideas. </a:t>
            </a:r>
            <a:endParaRPr lang="en-US" sz="2400" dirty="0"/>
          </a:p>
        </p:txBody>
      </p:sp>
      <p:grpSp>
        <p:nvGrpSpPr>
          <p:cNvPr id="1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1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23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24" name="Picture 23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71600" y="2208074"/>
            <a:ext cx="7391400" cy="175432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Advantages of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GRADING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2245</TotalTime>
  <Words>325</Words>
  <Application>Microsoft Office PowerPoint</Application>
  <PresentationFormat>On-screen Show (4:3)</PresentationFormat>
  <Paragraphs>148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  The Graduate School College for Women  Jamshedpur Bachelor of Education Kolhan University, Chaibasa    </vt:lpstr>
      <vt:lpstr>Slide 2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Dr. Meenu Verma Assistant Professor Department of B.Ed. The Graduate School College for Women, Jamshedpur  A Constituent unit of Kolhan University, Chaibasa   </dc:title>
  <dc:creator>Meenu</dc:creator>
  <cp:lastModifiedBy>Meenu</cp:lastModifiedBy>
  <cp:revision>162</cp:revision>
  <dcterms:created xsi:type="dcterms:W3CDTF">2006-08-16T00:00:00Z</dcterms:created>
  <dcterms:modified xsi:type="dcterms:W3CDTF">2020-04-14T17:38:32Z</dcterms:modified>
</cp:coreProperties>
</file>